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32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02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4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10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68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40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29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48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73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08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9ACD-C9D4-6847-A16B-6490A29D09F8}" type="datetimeFigureOut">
              <a:rPr lang="it-IT" smtClean="0"/>
              <a:t>18/12/14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C412-9D85-9E46-AC3E-CB85FC9410C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mafia Giapponese e Russa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68907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Yakuza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-organizzazione mafiosa organizzata</a:t>
            </a:r>
          </a:p>
          <a:p>
            <a:pPr marL="0" indent="0">
              <a:buNone/>
            </a:pPr>
            <a:r>
              <a:rPr lang="it-IT" dirty="0" smtClean="0"/>
              <a:t>-giapponese</a:t>
            </a:r>
          </a:p>
          <a:p>
            <a:pPr marL="0" indent="0">
              <a:buNone/>
            </a:pPr>
            <a:r>
              <a:rPr lang="it-IT" dirty="0" smtClean="0"/>
              <a:t>-suddivisa in gruppi (</a:t>
            </a:r>
            <a:r>
              <a:rPr lang="it-IT" dirty="0" err="1" smtClean="0"/>
              <a:t>Kumi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-500 omicidi l’anno per lotte interne tra Boss mafiosi</a:t>
            </a:r>
          </a:p>
          <a:p>
            <a:pPr marL="0" indent="0">
              <a:buNone/>
            </a:pPr>
            <a:r>
              <a:rPr lang="it-IT" dirty="0" smtClean="0"/>
              <a:t>-controlla attività illegali come l’estorsione, la prostituzione e il gioco d’azzardo</a:t>
            </a:r>
          </a:p>
          <a:p>
            <a:pPr marL="0" indent="0">
              <a:buNone/>
            </a:pPr>
            <a:r>
              <a:rPr lang="it-IT" dirty="0" smtClean="0"/>
              <a:t>-ha potere anche nel mondo degli affari Asiatici (legali)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557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0464"/>
            <a:ext cx="8229600" cy="575569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-i membri non si preoccupano di essere riconosciuti pubblicamente </a:t>
            </a:r>
          </a:p>
          <a:p>
            <a:pPr marL="0" indent="0">
              <a:buNone/>
            </a:pPr>
            <a:r>
              <a:rPr lang="it-IT" dirty="0" smtClean="0"/>
              <a:t>-la polizia Giapponese ha difficoltà ad estinguere la </a:t>
            </a:r>
            <a:r>
              <a:rPr lang="it-IT" dirty="0" err="1" smtClean="0"/>
              <a:t>Yakuza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-molte  istituzioni e la maggior parte della popolazione vedono nella </a:t>
            </a:r>
            <a:r>
              <a:rPr lang="it-IT" dirty="0" err="1" smtClean="0"/>
              <a:t>Yakuza</a:t>
            </a:r>
            <a:r>
              <a:rPr lang="it-IT" dirty="0" smtClean="0"/>
              <a:t> una fonte positiva su cui fare affidamento</a:t>
            </a:r>
          </a:p>
          <a:p>
            <a:pPr marL="0" indent="0">
              <a:buNone/>
            </a:pPr>
            <a:r>
              <a:rPr lang="it-IT" dirty="0" smtClean="0"/>
              <a:t>-nasce nel XIX </a:t>
            </a:r>
            <a:r>
              <a:rPr lang="it-IT" dirty="0" err="1" smtClean="0"/>
              <a:t>secolo,nel</a:t>
            </a:r>
            <a:r>
              <a:rPr lang="it-IT" dirty="0" smtClean="0"/>
              <a:t> corso del periodo Edo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49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Organizacija</a:t>
            </a:r>
            <a:r>
              <a:rPr lang="it-IT" dirty="0" smtClean="0"/>
              <a:t>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Era un’organizzazione suddivisa in piccoli gruppi, i quali avevano come obbiettivo principale quello di soddisfare la domanda di beni resi irreperibili dall’economia comunista dell’URSS ed ottenuti con la complicità di pubblici funzionari corrotti.</a:t>
            </a:r>
          </a:p>
          <a:p>
            <a:r>
              <a:rPr lang="it-IT" dirty="0" smtClean="0"/>
              <a:t>Stalin cerca di combattere la criminalità dell’organizzazione istituendo dei Gulag.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42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azioni principali della mafia erano e sono i lucrosi </a:t>
            </a:r>
            <a:r>
              <a:rPr lang="it-IT" dirty="0" err="1" smtClean="0"/>
              <a:t>racket,traffico</a:t>
            </a:r>
            <a:r>
              <a:rPr lang="it-IT" dirty="0" smtClean="0"/>
              <a:t> di </a:t>
            </a:r>
            <a:r>
              <a:rPr lang="it-IT" dirty="0" err="1" smtClean="0"/>
              <a:t>alcool,droga,prostituzione</a:t>
            </a:r>
            <a:r>
              <a:rPr lang="it-IT" dirty="0"/>
              <a:t> </a:t>
            </a:r>
            <a:r>
              <a:rPr lang="it-IT" dirty="0" smtClean="0"/>
              <a:t>e mercato nero.</a:t>
            </a:r>
          </a:p>
          <a:p>
            <a:r>
              <a:rPr lang="it-IT" dirty="0" smtClean="0"/>
              <a:t>La mafia russa si sposta anche all’estero e situa filiali in varie Nazioni.</a:t>
            </a:r>
          </a:p>
          <a:p>
            <a:r>
              <a:rPr lang="it-IT" dirty="0" smtClean="0"/>
              <a:t>Negli anni </a:t>
            </a:r>
            <a:r>
              <a:rPr lang="fr-FR" dirty="0" smtClean="0"/>
              <a:t>’</a:t>
            </a:r>
            <a:r>
              <a:rPr lang="it-IT" dirty="0" smtClean="0"/>
              <a:t>80,se si aveva bisogno anche solo di un </a:t>
            </a:r>
            <a:r>
              <a:rPr lang="it-IT" dirty="0" err="1" smtClean="0"/>
              <a:t>farmaco,bisognava</a:t>
            </a:r>
            <a:r>
              <a:rPr lang="it-IT" dirty="0" smtClean="0"/>
              <a:t> rivolgersi al mercato nero.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64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Dal ‘91 la mafia ha iniziato ad espandere le proprie attività e ad uscire allo </a:t>
            </a:r>
            <a:r>
              <a:rPr lang="it-IT" dirty="0" err="1" smtClean="0"/>
              <a:t>scoperto,passando</a:t>
            </a:r>
            <a:r>
              <a:rPr lang="it-IT" dirty="0" smtClean="0"/>
              <a:t> da quelle dei racket tradizionali ad ogni aspetto civile.</a:t>
            </a:r>
          </a:p>
          <a:p>
            <a:r>
              <a:rPr lang="it-IT" dirty="0" smtClean="0"/>
              <a:t>Il successo della mafia russa si vede nel XX secolo grazie a tre fattori:  </a:t>
            </a:r>
          </a:p>
          <a:p>
            <a:r>
              <a:rPr lang="it-IT" dirty="0" smtClean="0"/>
              <a:t>il ricorso a metodi violenti</a:t>
            </a:r>
          </a:p>
          <a:p>
            <a:r>
              <a:rPr lang="it-IT" dirty="0" smtClean="0"/>
              <a:t>L’inadeguatezza della polizia</a:t>
            </a:r>
          </a:p>
          <a:p>
            <a:r>
              <a:rPr lang="it-IT" dirty="0" smtClean="0"/>
              <a:t>La corruzione incoraggiata dall’inflazione galoppante durante i primi anni del post-comunismo </a:t>
            </a:r>
          </a:p>
        </p:txBody>
      </p:sp>
    </p:spTree>
    <p:extLst>
      <p:ext uri="{BB962C8B-B14F-4D97-AF65-F5344CB8AC3E}">
        <p14:creationId xmlns:p14="http://schemas.microsoft.com/office/powerpoint/2010/main" val="265088824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</a:t>
            </a:r>
            <a:r>
              <a:rPr lang="it-IT" dirty="0" err="1" smtClean="0"/>
              <a:t>Organizacija</a:t>
            </a:r>
            <a:r>
              <a:rPr lang="it-IT" dirty="0" smtClean="0"/>
              <a:t> si può dividere in tre livelli:</a:t>
            </a:r>
          </a:p>
          <a:p>
            <a:r>
              <a:rPr lang="it-IT" dirty="0" smtClean="0"/>
              <a:t>Piccoli gruppi indipendenti dall’associazione ma affiliati ad essa;</a:t>
            </a:r>
          </a:p>
          <a:p>
            <a:r>
              <a:rPr lang="it-IT" dirty="0" smtClean="0"/>
              <a:t>Grandi brigate che controllano i gruppi più piccoli sparsi nel territorio;</a:t>
            </a:r>
          </a:p>
          <a:p>
            <a:r>
              <a:rPr lang="it-IT" dirty="0" smtClean="0"/>
              <a:t>I cosiddetti “ladri della legge” che sono le Cosche con più potere, sia economico sia politico e sono in grado di svolgere le più colossali operazioni finanziarie.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55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mafiosi russi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Aslan </a:t>
            </a:r>
            <a:r>
              <a:rPr lang="it-IT" dirty="0" err="1" smtClean="0"/>
              <a:t>Pasidovic</a:t>
            </a:r>
            <a:r>
              <a:rPr lang="it-IT" dirty="0" smtClean="0"/>
              <a:t> </a:t>
            </a:r>
            <a:r>
              <a:rPr lang="it-IT" dirty="0" err="1" smtClean="0"/>
              <a:t>Usojan</a:t>
            </a:r>
            <a:r>
              <a:rPr lang="it-IT" dirty="0" smtClean="0"/>
              <a:t> è stato un </a:t>
            </a:r>
            <a:r>
              <a:rPr lang="it-IT" dirty="0" err="1" smtClean="0"/>
              <a:t>cirminale</a:t>
            </a:r>
            <a:r>
              <a:rPr lang="it-IT" dirty="0" smtClean="0"/>
              <a:t> e ladro russo ma di etnia </a:t>
            </a:r>
            <a:r>
              <a:rPr lang="it-IT" dirty="0" err="1" smtClean="0"/>
              <a:t>curda;è</a:t>
            </a:r>
            <a:r>
              <a:rPr lang="it-IT" dirty="0" smtClean="0"/>
              <a:t> detto “nonno </a:t>
            </a:r>
            <a:r>
              <a:rPr lang="it-IT" dirty="0" err="1" smtClean="0"/>
              <a:t>Khasan</a:t>
            </a:r>
            <a:r>
              <a:rPr lang="it-IT" dirty="0" smtClean="0"/>
              <a:t>” ed è considerato il padrino della mafia russa. È stato ucciso il 16 Gennaio 2013 ed è stato colpito da un cecchino alla testa a Mosca ed è morto durante il tragitto in ospedale. La sua morte può essere collegata con gli investimenti per la costruzione delle strutture olimpioniche di Soci.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63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921" y="256998"/>
            <a:ext cx="8229600" cy="5851525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Vjaceslav</a:t>
            </a:r>
            <a:r>
              <a:rPr lang="it-IT" dirty="0" smtClean="0"/>
              <a:t> </a:t>
            </a:r>
            <a:r>
              <a:rPr lang="it-IT" dirty="0" err="1" smtClean="0"/>
              <a:t>Kirillovic</a:t>
            </a:r>
            <a:r>
              <a:rPr lang="it-IT" dirty="0" smtClean="0"/>
              <a:t> </a:t>
            </a:r>
            <a:r>
              <a:rPr lang="it-IT" dirty="0" err="1" smtClean="0"/>
              <a:t>Ivan’kov</a:t>
            </a:r>
            <a:r>
              <a:rPr lang="it-IT" dirty="0" smtClean="0"/>
              <a:t>  è stato un membro importante della mafia russa il quale si crede abbia collegamenti con i servizi segreti </a:t>
            </a:r>
            <a:r>
              <a:rPr lang="it-IT" dirty="0" err="1" smtClean="0"/>
              <a:t>russi;ha</a:t>
            </a:r>
            <a:r>
              <a:rPr lang="it-IT" dirty="0" smtClean="0"/>
              <a:t> operato sia in URSS sia negli USA ma è chiamato “</a:t>
            </a:r>
            <a:r>
              <a:rPr lang="it-IT" dirty="0" err="1" smtClean="0"/>
              <a:t>Japoncik</a:t>
            </a:r>
            <a:r>
              <a:rPr lang="it-IT" dirty="0" smtClean="0"/>
              <a:t>”,ovvero il </a:t>
            </a:r>
            <a:r>
              <a:rPr lang="it-IT" dirty="0" err="1" smtClean="0"/>
              <a:t>giapponese,dovuto</a:t>
            </a:r>
            <a:r>
              <a:rPr lang="it-IT" dirty="0" smtClean="0"/>
              <a:t> ai suoi tratti orientali. Dopo il carcere decise di fare del commercio nel mercato nero. Nel ‘82 fu arrestato per traffico di droga e di armi </a:t>
            </a:r>
            <a:r>
              <a:rPr lang="it-IT" dirty="0" err="1" smtClean="0"/>
              <a:t>ma,nonostante</a:t>
            </a:r>
            <a:r>
              <a:rPr lang="it-IT" dirty="0" smtClean="0"/>
              <a:t> dovesse scontare una pena di 12 </a:t>
            </a:r>
            <a:r>
              <a:rPr lang="it-IT" dirty="0" err="1" smtClean="0"/>
              <a:t>anni,fu</a:t>
            </a:r>
            <a:r>
              <a:rPr lang="it-IT" dirty="0" smtClean="0"/>
              <a:t> rilasciato nel ‘91 grazie ad un politico e magistrato corrotto. Viene ucciso il 28/07/2009 in un ristorante a Mosca.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362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524</Words>
  <Application>Microsoft Macintosh PowerPoint</Application>
  <PresentationFormat>Presentazione su schermo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la mafia Giapponese e Russa</vt:lpstr>
      <vt:lpstr>La Yakuza</vt:lpstr>
      <vt:lpstr>Presentazione di PowerPoint</vt:lpstr>
      <vt:lpstr>Organizacija russa</vt:lpstr>
      <vt:lpstr>Presentazione di PowerPoint</vt:lpstr>
      <vt:lpstr>Presentazione di PowerPoint</vt:lpstr>
      <vt:lpstr>Presentazione di PowerPoint</vt:lpstr>
      <vt:lpstr>I mafiosi russi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mafia Giapponese e Russa</dc:title>
  <dc:creator>margherita bianchi</dc:creator>
  <cp:lastModifiedBy>margherita bianchi</cp:lastModifiedBy>
  <cp:revision>5</cp:revision>
  <dcterms:created xsi:type="dcterms:W3CDTF">2014-12-18T08:11:32Z</dcterms:created>
  <dcterms:modified xsi:type="dcterms:W3CDTF">2014-12-18T09:36:46Z</dcterms:modified>
</cp:coreProperties>
</file>